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327650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10" d="100"/>
          <a:sy n="110" d="100"/>
        </p:scale>
        <p:origin x="1925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15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59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0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9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>
                    <a:tint val="82000"/>
                  </a:schemeClr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82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82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24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60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66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38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38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89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77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35AA4-5A78-4254-8C64-A08CEDE360D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07EE0B-CB00-410E-99D8-145A5D7C35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22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unionepedemontana.pr.it/centriestivi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Viso umano, sorriso, ragazza&#10;&#10;Descrizione generata automaticamente">
            <a:extLst>
              <a:ext uri="{FF2B5EF4-FFF2-40B4-BE49-F238E27FC236}">
                <a16:creationId xmlns:a16="http://schemas.microsoft.com/office/drawing/2014/main" id="{99A150C1-5C75-3CBE-3A98-CC87BC783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5"/>
            <a:ext cx="5327650" cy="755868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43202AB6-4357-0BA5-C0C7-8A2BA32AC222}"/>
              </a:ext>
            </a:extLst>
          </p:cNvPr>
          <p:cNvSpPr txBox="1"/>
          <p:nvPr/>
        </p:nvSpPr>
        <p:spPr>
          <a:xfrm>
            <a:off x="141816" y="5812821"/>
            <a:ext cx="50440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dirty="0">
                <a:solidFill>
                  <a:srgbClr val="FFFFFF"/>
                </a:solidFill>
                <a:latin typeface="Raleway" pitchFamily="34"/>
              </a:rPr>
              <a:t>Da quest’anno le famiglie potranno presentare le domande </a:t>
            </a:r>
            <a:r>
              <a:rPr lang="it-IT" sz="1200" dirty="0" smtClean="0">
                <a:solidFill>
                  <a:srgbClr val="FFFFFF"/>
                </a:solidFill>
                <a:latin typeface="Raleway" pitchFamily="34"/>
              </a:rPr>
              <a:t>online utilizzando il seguente link </a:t>
            </a:r>
            <a:r>
              <a:rPr lang="it-IT" sz="1100" u="sng" dirty="0" smtClean="0">
                <a:hlinkClick r:id="rId3"/>
              </a:rPr>
              <a:t>http</a:t>
            </a:r>
            <a:r>
              <a:rPr lang="it-IT" sz="1100" u="sng" dirty="0">
                <a:hlinkClick r:id="rId3"/>
              </a:rPr>
              <a:t>://intranet.unionepedemontana.pr.it/centriestivi</a:t>
            </a:r>
            <a:endParaRPr lang="it-IT" sz="1100" dirty="0" smtClean="0">
              <a:solidFill>
                <a:srgbClr val="FFFFFF"/>
              </a:solidFill>
              <a:latin typeface="Raleway" pitchFamily="34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200" smtClean="0">
                <a:solidFill>
                  <a:srgbClr val="FFFFFF"/>
                </a:solidFill>
                <a:latin typeface="Raleway" pitchFamily="34"/>
              </a:rPr>
              <a:t>da </a:t>
            </a:r>
            <a:r>
              <a:rPr lang="it-IT" sz="1200" dirty="0" smtClean="0">
                <a:solidFill>
                  <a:srgbClr val="FFFFFF"/>
                </a:solidFill>
                <a:latin typeface="Raleway" pitchFamily="34"/>
              </a:rPr>
              <a:t>lunedì 06 Maggio 2024.</a:t>
            </a:r>
            <a:endParaRPr lang="it-IT" sz="1200" dirty="0">
              <a:solidFill>
                <a:srgbClr val="FFFFFF"/>
              </a:solidFill>
              <a:latin typeface="Raleway" pitchFamily="34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DA8DE36-4DCC-CF9C-4DAA-DE256C713D4A}"/>
              </a:ext>
            </a:extLst>
          </p:cNvPr>
          <p:cNvSpPr txBox="1"/>
          <p:nvPr/>
        </p:nvSpPr>
        <p:spPr>
          <a:xfrm>
            <a:off x="4215677" y="7054177"/>
            <a:ext cx="970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Logo comune</a:t>
            </a:r>
          </a:p>
        </p:txBody>
      </p:sp>
    </p:spTree>
    <p:extLst>
      <p:ext uri="{BB962C8B-B14F-4D97-AF65-F5344CB8AC3E}">
        <p14:creationId xmlns:p14="http://schemas.microsoft.com/office/powerpoint/2010/main" val="1319560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24</Words>
  <Application>Microsoft Office PowerPoint</Application>
  <PresentationFormat>Personalizzato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Raleway</vt:lpstr>
      <vt:lpstr>Tema di Office</vt:lpstr>
      <vt:lpstr>Presentazione standard di PowerPoint</vt:lpstr>
    </vt:vector>
  </TitlesOfParts>
  <Company>Regione Emilia-Romagna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Niboli Francesco</dc:creator>
  <cp:lastModifiedBy>Laura Dalcò</cp:lastModifiedBy>
  <cp:revision>5</cp:revision>
  <cp:lastPrinted>2024-04-04T15:42:40Z</cp:lastPrinted>
  <dcterms:created xsi:type="dcterms:W3CDTF">2024-03-25T11:29:39Z</dcterms:created>
  <dcterms:modified xsi:type="dcterms:W3CDTF">2024-04-30T09:04:08Z</dcterms:modified>
</cp:coreProperties>
</file>