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9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2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0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7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E6B7A-90C1-4C8D-9EE3-BED8C4F8A291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Viso umano, vestiti, sorriso&#10;&#10;Descrizione generata automaticamente">
            <a:extLst>
              <a:ext uri="{FF2B5EF4-FFF2-40B4-BE49-F238E27FC236}">
                <a16:creationId xmlns:a16="http://schemas.microsoft.com/office/drawing/2014/main" id="{22F3C605-9BEA-3582-4E23-506440FCD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" y="0"/>
            <a:ext cx="10688972" cy="151193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43194-2E5F-E05D-167F-437A1E514931}"/>
              </a:ext>
            </a:extLst>
          </p:cNvPr>
          <p:cNvSpPr txBox="1"/>
          <p:nvPr/>
        </p:nvSpPr>
        <p:spPr>
          <a:xfrm>
            <a:off x="318429" y="11720757"/>
            <a:ext cx="10010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dirty="0">
                <a:solidFill>
                  <a:srgbClr val="FFFFFF"/>
                </a:solidFill>
                <a:latin typeface="Raleway" pitchFamily="34"/>
              </a:rPr>
              <a:t>Da quest’anno le famiglie potranno presentare le domande online. Tutte le informazioni saranno rese disponibili dal 2 Maggio 2024 sul sito del proprio Comune.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396234-DAFB-8AEB-46E3-D110383349E3}"/>
              </a:ext>
            </a:extLst>
          </p:cNvPr>
          <p:cNvSpPr txBox="1"/>
          <p:nvPr/>
        </p:nvSpPr>
        <p:spPr>
          <a:xfrm>
            <a:off x="8838477" y="14216977"/>
            <a:ext cx="1490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Logo comune</a:t>
            </a:r>
          </a:p>
        </p:txBody>
      </p:sp>
    </p:spTree>
    <p:extLst>
      <p:ext uri="{BB962C8B-B14F-4D97-AF65-F5344CB8AC3E}">
        <p14:creationId xmlns:p14="http://schemas.microsoft.com/office/powerpoint/2010/main" val="141252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28</Words>
  <Application>Microsoft Office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Raleway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Giusi@monchio.local</cp:lastModifiedBy>
  <cp:revision>2</cp:revision>
  <dcterms:created xsi:type="dcterms:W3CDTF">2024-03-25T11:35:01Z</dcterms:created>
  <dcterms:modified xsi:type="dcterms:W3CDTF">2024-04-16T10:56:51Z</dcterms:modified>
</cp:coreProperties>
</file>